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handoutMasterIdLst>
    <p:handoutMasterId r:id="rId16"/>
  </p:handoutMasterIdLst>
  <p:sldIdLst>
    <p:sldId id="288" r:id="rId2"/>
    <p:sldId id="287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  <a:srgbClr val="99FF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59" autoAdjust="0"/>
    <p:restoredTop sz="94660"/>
  </p:normalViewPr>
  <p:slideViewPr>
    <p:cSldViewPr>
      <p:cViewPr varScale="1">
        <p:scale>
          <a:sx n="86" d="100"/>
          <a:sy n="8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AE3AD-75CE-4AEF-85AA-F6154CA2554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54883-7823-485A-B8B7-2922F1460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2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944B2-D53A-43A7-91D5-BA47F63F44DF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AB3A6-38E9-483C-808F-6DE4E4F9C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643AF-9D63-41D1-AEC5-B9A2419E51F3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86F4-7C42-44BB-B51B-1AA183059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07AA4-6FA5-4777-8302-522B59F5AE0E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E313C-7019-4428-A197-E7E6DD22A8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BC8EB-0BA3-4EB7-A316-E98A67A52847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F8213-C328-4EEC-A270-2A69DF2B7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67B36-3540-48D1-98FE-95AE0239E686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63DF0-5ABE-43F2-94A0-492F786FD9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A1885-02E5-4884-A2FA-5924381AE8CA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B87EA-7E74-49AF-BA43-198C9B3CE5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1E752-2784-413E-9BEC-BC29F3099079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E303D-1024-490A-BD69-9A8D812DA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08BC9-1A52-417F-AC53-BC1EDE7E5D93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7400-E868-4C8A-8D78-30B526E9B9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78DD7-5E35-48C9-BB71-FF5646795EE7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C8C1-7783-4CB1-84CF-DD99E0582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0A31A-24A0-45F4-9FC6-398DBCF2D19C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594-90D7-4FA6-B8C4-FA4F1D47D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FC53C-EE9F-4C96-83BA-C96076266B90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0985B-0F10-41BA-9696-2BDFD6E118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505E3E-9FF0-4946-88B4-6BD602FAD4AF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3DED83-7C66-4868-A5D0-A308B4C837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ee24d038dcbd4335df50af9bd26b4d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0682" cy="442915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57224" y="571501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Управление Роспотребнадзора по Тюменской области</a:t>
            </a:r>
          </a:p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ФБУЗ «Центр гигиены и эпидемиологии в Тюменской области»</a:t>
            </a:r>
          </a:p>
        </p:txBody>
      </p:sp>
      <p:pic>
        <p:nvPicPr>
          <p:cNvPr id="1028" name="Рисунок 2" descr="http://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5500702"/>
            <a:ext cx="83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596" y="2285992"/>
            <a:ext cx="82296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Проснувшись рано утром, девочка сразу побежала мыть руки с мылом и так долго их мыла, что микробы у неё на ладошках, лопнули от злости.</a:t>
            </a:r>
          </a:p>
        </p:txBody>
      </p:sp>
      <p:pic>
        <p:nvPicPr>
          <p:cNvPr id="2050" name="Picture 2" descr="C:\Users\Екатерина\Desktop\img6.jpg"/>
          <p:cNvPicPr>
            <a:picLocks noChangeAspect="1" noChangeArrowheads="1"/>
          </p:cNvPicPr>
          <p:nvPr/>
        </p:nvPicPr>
        <p:blipFill>
          <a:blip r:embed="rId2"/>
          <a:srcRect l="30469" t="21875" r="29687" b="10416"/>
          <a:stretch>
            <a:fillRect/>
          </a:stretch>
        </p:blipFill>
        <p:spPr bwMode="auto">
          <a:xfrm>
            <a:off x="2786050" y="428604"/>
            <a:ext cx="3363081" cy="442915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1439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«Когда же надо мыть руки?»</a:t>
            </a:r>
          </a:p>
        </p:txBody>
      </p:sp>
      <p:pic>
        <p:nvPicPr>
          <p:cNvPr id="5" name="Рисунок 4" descr="1476519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643050"/>
            <a:ext cx="5697181" cy="455774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Вывод: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руки необходимо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мыть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Рисунок 5" descr="e50gVo3hsTo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214290"/>
            <a:ext cx="3683526" cy="642942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b9bc0d120bf4e33ecf4f1f58e70232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2428868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643050"/>
            <a:ext cx="5000660" cy="5000660"/>
          </a:xfrm>
          <a:prstGeom prst="rect">
            <a:avLst/>
          </a:prstGeom>
        </p:spPr>
      </p:pic>
      <p:pic>
        <p:nvPicPr>
          <p:cNvPr id="10" name="Рисунок 9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56" y="3009896"/>
            <a:ext cx="3991004" cy="3991004"/>
          </a:xfrm>
          <a:prstGeom prst="rect">
            <a:avLst/>
          </a:prstGeom>
        </p:spPr>
      </p:pic>
      <p:pic>
        <p:nvPicPr>
          <p:cNvPr id="11" name="Рисунок 10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230" y="-785842"/>
            <a:ext cx="6858000" cy="6858000"/>
          </a:xfrm>
          <a:prstGeom prst="rect">
            <a:avLst/>
          </a:prstGeom>
        </p:spPr>
      </p:pic>
      <p:sp>
        <p:nvSpPr>
          <p:cNvPr id="266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007350" cy="4191000"/>
          </a:xfrm>
        </p:spPr>
        <p:txBody>
          <a:bodyPr>
            <a:normAutofit/>
          </a:bodyPr>
          <a:lstStyle/>
          <a:p>
            <a:pPr lvl="2" eaLnBrk="1" hangingPunct="1">
              <a:buFont typeface="Wingdings" pitchFamily="2" charset="2"/>
              <a:buNone/>
              <a:defRPr/>
            </a:pP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5" name="Рисунок 4" descr="image_galle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7422" y="285728"/>
            <a:ext cx="4472936" cy="616271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12" y="0"/>
            <a:ext cx="5429288" cy="6803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71480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Мытье рук – полезная привычка, которую следует вырабатывать, чтобы сохранить здоровье и хорошее самочувствие.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86190"/>
            <a:ext cx="50720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43250"/>
            <a:ext cx="4572000" cy="43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Сказка про грязные руки</a:t>
            </a:r>
          </a:p>
        </p:txBody>
      </p:sp>
      <p:pic>
        <p:nvPicPr>
          <p:cNvPr id="5" name="Содержимое 4" descr="35858664-Cartoon-Dirty-hand-Stock-Phot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428736"/>
            <a:ext cx="6286544" cy="481646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0" y="5300663"/>
            <a:ext cx="8064500" cy="1296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Жила была девочка, которая очень не любила умываться и мыть руки. </a:t>
            </a:r>
          </a:p>
        </p:txBody>
      </p:sp>
      <p:pic>
        <p:nvPicPr>
          <p:cNvPr id="5" name="Рисунок 4" descr="480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6700443" cy="419317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7158" y="2143116"/>
            <a:ext cx="8143933" cy="4456121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Вот однажды придя домой с улицы на её грязных ладошках поселились злые и вредные микробы, которые думали, что останутся здесь и были очень рады этому.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9" name="Picture 4" descr="610417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929222" cy="4734741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7158" y="1785926"/>
            <a:ext cx="8072494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Лежат они себе и думают: «Как хорошо, что на свете есть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грязнули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».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6" name="Рисунок 5" descr="microbs_01-mo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04"/>
            <a:ext cx="7080085" cy="464347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00034" y="1714488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стало микробам раздолье. </a:t>
            </a:r>
          </a:p>
        </p:txBody>
      </p:sp>
      <p:pic>
        <p:nvPicPr>
          <p:cNvPr id="8" name="Рисунок 7" descr="Микроб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3938358" cy="4088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set-cartoon-microbes-228404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85794"/>
            <a:ext cx="4143404" cy="414340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 фото микробов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на руки можно попасть, и в рот Человеку, а там уж и до болезней рукой подать!</a:t>
            </a:r>
          </a:p>
        </p:txBody>
      </p:sp>
      <p:pic>
        <p:nvPicPr>
          <p:cNvPr id="6" name="Рисунок 5" descr="mikrobi_pod_mikroskopom.orig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500042"/>
            <a:ext cx="6596077" cy="428628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933575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Чем грязнее, тем им было приятнее и тем больше их становится. 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000372"/>
            <a:ext cx="333377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acterii-300x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00372"/>
            <a:ext cx="3387099" cy="246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11014_110548_23233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14290"/>
            <a:ext cx="4643470" cy="254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3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3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Но ночью девочке приснился сон о том, как маленькие микробы стали большими, а избавится от них можно было только с помощью волшебных цветных кубиков под названием «мыло».</a:t>
            </a:r>
          </a:p>
        </p:txBody>
      </p:sp>
      <p:pic>
        <p:nvPicPr>
          <p:cNvPr id="6" name="Рисунок 5" descr="91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90" y="571480"/>
            <a:ext cx="6502011" cy="400052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56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   Сказка про грязные руки</vt:lpstr>
      <vt:lpstr>Слайд 3</vt:lpstr>
      <vt:lpstr>Слайд 4</vt:lpstr>
      <vt:lpstr>Слайд 5</vt:lpstr>
      <vt:lpstr>Слайд 6</vt:lpstr>
      <vt:lpstr>Микро фото микробов</vt:lpstr>
      <vt:lpstr>Слайд 8</vt:lpstr>
      <vt:lpstr>Слайд 9</vt:lpstr>
      <vt:lpstr>Слайд 10</vt:lpstr>
      <vt:lpstr>«Когда же надо мыть руки?»</vt:lpstr>
      <vt:lpstr>Слайд 12</vt:lpstr>
      <vt:lpstr> 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Грязные руки</dc:title>
  <dc:creator>UserXP</dc:creator>
  <cp:lastModifiedBy>user</cp:lastModifiedBy>
  <cp:revision>95</cp:revision>
  <dcterms:created xsi:type="dcterms:W3CDTF">2013-10-27T15:46:57Z</dcterms:created>
  <dcterms:modified xsi:type="dcterms:W3CDTF">2017-10-16T11:52:38Z</dcterms:modified>
</cp:coreProperties>
</file>